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2" r:id="rId4"/>
    <p:sldId id="263" r:id="rId5"/>
    <p:sldId id="264" r:id="rId6"/>
    <p:sldId id="260" r:id="rId7"/>
    <p:sldId id="265" r:id="rId8"/>
    <p:sldId id="266" r:id="rId9"/>
    <p:sldId id="26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159A0-371F-49C8-8804-2B734E9E880E}" v="16" dt="2021-05-28T14:13:43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o Faraci" userId="5cab9a29c8154c71" providerId="LiveId" clId="{A43159A0-371F-49C8-8804-2B734E9E880E}"/>
    <pc:docChg chg="undo custSel addSld delSld modSld sldOrd">
      <pc:chgData name="Rosario Faraci" userId="5cab9a29c8154c71" providerId="LiveId" clId="{A43159A0-371F-49C8-8804-2B734E9E880E}" dt="2021-05-28T14:13:43.192" v="287" actId="931"/>
      <pc:docMkLst>
        <pc:docMk/>
      </pc:docMkLst>
      <pc:sldChg chg="modSp mod">
        <pc:chgData name="Rosario Faraci" userId="5cab9a29c8154c71" providerId="LiveId" clId="{A43159A0-371F-49C8-8804-2B734E9E880E}" dt="2021-05-28T13:41:15.656" v="8" actId="403"/>
        <pc:sldMkLst>
          <pc:docMk/>
          <pc:sldMk cId="623555130" sldId="257"/>
        </pc:sldMkLst>
        <pc:spChg chg="mod">
          <ac:chgData name="Rosario Faraci" userId="5cab9a29c8154c71" providerId="LiveId" clId="{A43159A0-371F-49C8-8804-2B734E9E880E}" dt="2021-05-28T13:41:15.656" v="8" actId="403"/>
          <ac:spMkLst>
            <pc:docMk/>
            <pc:sldMk cId="623555130" sldId="257"/>
            <ac:spMk id="5" creationId="{57EB8A8B-983B-45C5-871D-5FC3A1E71DEF}"/>
          </ac:spMkLst>
        </pc:spChg>
      </pc:sldChg>
      <pc:sldChg chg="modSp mod">
        <pc:chgData name="Rosario Faraci" userId="5cab9a29c8154c71" providerId="LiveId" clId="{A43159A0-371F-49C8-8804-2B734E9E880E}" dt="2021-05-28T13:47:53.840" v="129" actId="115"/>
        <pc:sldMkLst>
          <pc:docMk/>
          <pc:sldMk cId="3619733995" sldId="259"/>
        </pc:sldMkLst>
        <pc:spChg chg="mod">
          <ac:chgData name="Rosario Faraci" userId="5cab9a29c8154c71" providerId="LiveId" clId="{A43159A0-371F-49C8-8804-2B734E9E880E}" dt="2021-05-28T13:47:53.840" v="129" actId="115"/>
          <ac:spMkLst>
            <pc:docMk/>
            <pc:sldMk cId="3619733995" sldId="259"/>
            <ac:spMk id="2" creationId="{8195F859-11E1-4532-9DA7-77216522525A}"/>
          </ac:spMkLst>
        </pc:spChg>
      </pc:sldChg>
      <pc:sldChg chg="addSp modSp mod">
        <pc:chgData name="Rosario Faraci" userId="5cab9a29c8154c71" providerId="LiveId" clId="{A43159A0-371F-49C8-8804-2B734E9E880E}" dt="2021-05-28T13:45:49.088" v="44" actId="1076"/>
        <pc:sldMkLst>
          <pc:docMk/>
          <pc:sldMk cId="2493201536" sldId="260"/>
        </pc:sldMkLst>
        <pc:picChg chg="mod">
          <ac:chgData name="Rosario Faraci" userId="5cab9a29c8154c71" providerId="LiveId" clId="{A43159A0-371F-49C8-8804-2B734E9E880E}" dt="2021-05-28T13:44:51.087" v="23" actId="14100"/>
          <ac:picMkLst>
            <pc:docMk/>
            <pc:sldMk cId="2493201536" sldId="260"/>
            <ac:picMk id="7" creationId="{CEEAD777-5064-4FAF-A02B-27D4B58C3B6E}"/>
          </ac:picMkLst>
        </pc:picChg>
        <pc:picChg chg="mod">
          <ac:chgData name="Rosario Faraci" userId="5cab9a29c8154c71" providerId="LiveId" clId="{A43159A0-371F-49C8-8804-2B734E9E880E}" dt="2021-05-28T13:44:57.749" v="27" actId="14100"/>
          <ac:picMkLst>
            <pc:docMk/>
            <pc:sldMk cId="2493201536" sldId="260"/>
            <ac:picMk id="9" creationId="{3C0BD71A-BC68-442E-8CE3-E27F69197EE3}"/>
          </ac:picMkLst>
        </pc:picChg>
        <pc:picChg chg="mod">
          <ac:chgData name="Rosario Faraci" userId="5cab9a29c8154c71" providerId="LiveId" clId="{A43159A0-371F-49C8-8804-2B734E9E880E}" dt="2021-05-28T13:45:40.911" v="41" actId="1076"/>
          <ac:picMkLst>
            <pc:docMk/>
            <pc:sldMk cId="2493201536" sldId="260"/>
            <ac:picMk id="13" creationId="{5B8DFA36-32F0-444D-AC3E-76DD7FEE6132}"/>
          </ac:picMkLst>
        </pc:picChg>
        <pc:picChg chg="mod">
          <ac:chgData name="Rosario Faraci" userId="5cab9a29c8154c71" providerId="LiveId" clId="{A43159A0-371F-49C8-8804-2B734E9E880E}" dt="2021-05-28T13:45:00.765" v="29" actId="14100"/>
          <ac:picMkLst>
            <pc:docMk/>
            <pc:sldMk cId="2493201536" sldId="260"/>
            <ac:picMk id="17" creationId="{AAF5A301-B006-4429-AAF4-828734E3DDD1}"/>
          </ac:picMkLst>
        </pc:picChg>
        <pc:picChg chg="mod">
          <ac:chgData name="Rosario Faraci" userId="5cab9a29c8154c71" providerId="LiveId" clId="{A43159A0-371F-49C8-8804-2B734E9E880E}" dt="2021-05-28T13:45:11.431" v="30" actId="1076"/>
          <ac:picMkLst>
            <pc:docMk/>
            <pc:sldMk cId="2493201536" sldId="260"/>
            <ac:picMk id="19" creationId="{AA2BDA74-395B-4E62-916D-47B0A116D453}"/>
          </ac:picMkLst>
        </pc:picChg>
        <pc:picChg chg="mod">
          <ac:chgData name="Rosario Faraci" userId="5cab9a29c8154c71" providerId="LiveId" clId="{A43159A0-371F-49C8-8804-2B734E9E880E}" dt="2021-05-28T13:45:39.078" v="40" actId="1076"/>
          <ac:picMkLst>
            <pc:docMk/>
            <pc:sldMk cId="2493201536" sldId="260"/>
            <ac:picMk id="23" creationId="{74608C65-F8B4-41C4-8C5C-178FD7F7AA5A}"/>
          </ac:picMkLst>
        </pc:picChg>
        <pc:picChg chg="mod">
          <ac:chgData name="Rosario Faraci" userId="5cab9a29c8154c71" providerId="LiveId" clId="{A43159A0-371F-49C8-8804-2B734E9E880E}" dt="2021-05-28T13:45:11.431" v="30" actId="1076"/>
          <ac:picMkLst>
            <pc:docMk/>
            <pc:sldMk cId="2493201536" sldId="260"/>
            <ac:picMk id="31" creationId="{7FDE5D1D-B026-4E54-A3FA-FC303EA85D26}"/>
          </ac:picMkLst>
        </pc:picChg>
        <pc:picChg chg="mod">
          <ac:chgData name="Rosario Faraci" userId="5cab9a29c8154c71" providerId="LiveId" clId="{A43159A0-371F-49C8-8804-2B734E9E880E}" dt="2021-05-28T13:44:54.294" v="25" actId="1076"/>
          <ac:picMkLst>
            <pc:docMk/>
            <pc:sldMk cId="2493201536" sldId="260"/>
            <ac:picMk id="33" creationId="{57F69F63-C6E0-4959-AD76-265D0D1E4358}"/>
          </ac:picMkLst>
        </pc:picChg>
        <pc:picChg chg="mod">
          <ac:chgData name="Rosario Faraci" userId="5cab9a29c8154c71" providerId="LiveId" clId="{A43159A0-371F-49C8-8804-2B734E9E880E}" dt="2021-05-28T13:45:11.431" v="30" actId="1076"/>
          <ac:picMkLst>
            <pc:docMk/>
            <pc:sldMk cId="2493201536" sldId="260"/>
            <ac:picMk id="37" creationId="{BAAF3367-ADC8-45CE-842C-B3F511B784DF}"/>
          </ac:picMkLst>
        </pc:picChg>
        <pc:picChg chg="add mod">
          <ac:chgData name="Rosario Faraci" userId="5cab9a29c8154c71" providerId="LiveId" clId="{A43159A0-371F-49C8-8804-2B734E9E880E}" dt="2021-05-28T13:45:44.606" v="43" actId="14100"/>
          <ac:picMkLst>
            <pc:docMk/>
            <pc:sldMk cId="2493201536" sldId="260"/>
            <ac:picMk id="39" creationId="{F864FF6A-E132-4D3D-8FBA-D7971F5240D3}"/>
          </ac:picMkLst>
        </pc:picChg>
        <pc:picChg chg="add mod">
          <ac:chgData name="Rosario Faraci" userId="5cab9a29c8154c71" providerId="LiveId" clId="{A43159A0-371F-49C8-8804-2B734E9E880E}" dt="2021-05-28T13:45:18.440" v="32" actId="1076"/>
          <ac:picMkLst>
            <pc:docMk/>
            <pc:sldMk cId="2493201536" sldId="260"/>
            <ac:picMk id="41" creationId="{35E209C9-ACBE-45ED-BD2C-827623529039}"/>
          </ac:picMkLst>
        </pc:picChg>
        <pc:picChg chg="add mod">
          <ac:chgData name="Rosario Faraci" userId="5cab9a29c8154c71" providerId="LiveId" clId="{A43159A0-371F-49C8-8804-2B734E9E880E}" dt="2021-05-28T13:45:24.341" v="35" actId="14100"/>
          <ac:picMkLst>
            <pc:docMk/>
            <pc:sldMk cId="2493201536" sldId="260"/>
            <ac:picMk id="43" creationId="{34919145-17F0-445C-9CEB-9B12A8E26E8E}"/>
          </ac:picMkLst>
        </pc:picChg>
        <pc:picChg chg="add mod">
          <ac:chgData name="Rosario Faraci" userId="5cab9a29c8154c71" providerId="LiveId" clId="{A43159A0-371F-49C8-8804-2B734E9E880E}" dt="2021-05-28T13:45:49.088" v="44" actId="1076"/>
          <ac:picMkLst>
            <pc:docMk/>
            <pc:sldMk cId="2493201536" sldId="260"/>
            <ac:picMk id="45" creationId="{CD0638B1-0055-49C8-B159-CC56CB08B151}"/>
          </ac:picMkLst>
        </pc:picChg>
      </pc:sldChg>
      <pc:sldChg chg="modSp add mod ord">
        <pc:chgData name="Rosario Faraci" userId="5cab9a29c8154c71" providerId="LiveId" clId="{A43159A0-371F-49C8-8804-2B734E9E880E}" dt="2021-05-28T13:48:22.617" v="161" actId="20577"/>
        <pc:sldMkLst>
          <pc:docMk/>
          <pc:sldMk cId="333334077" sldId="261"/>
        </pc:sldMkLst>
        <pc:spChg chg="mod">
          <ac:chgData name="Rosario Faraci" userId="5cab9a29c8154c71" providerId="LiveId" clId="{A43159A0-371F-49C8-8804-2B734E9E880E}" dt="2021-05-28T13:48:22.617" v="161" actId="20577"/>
          <ac:spMkLst>
            <pc:docMk/>
            <pc:sldMk cId="333334077" sldId="261"/>
            <ac:spMk id="2" creationId="{8195F859-11E1-4532-9DA7-77216522525A}"/>
          </ac:spMkLst>
        </pc:spChg>
      </pc:sldChg>
      <pc:sldChg chg="modSp add del mod">
        <pc:chgData name="Rosario Faraci" userId="5cab9a29c8154c71" providerId="LiveId" clId="{A43159A0-371F-49C8-8804-2B734E9E880E}" dt="2021-05-28T13:47:21.469" v="121" actId="47"/>
        <pc:sldMkLst>
          <pc:docMk/>
          <pc:sldMk cId="962407748" sldId="262"/>
        </pc:sldMkLst>
        <pc:spChg chg="mod">
          <ac:chgData name="Rosario Faraci" userId="5cab9a29c8154c71" providerId="LiveId" clId="{A43159A0-371F-49C8-8804-2B734E9E880E}" dt="2021-05-28T13:47:17.320" v="120" actId="20577"/>
          <ac:spMkLst>
            <pc:docMk/>
            <pc:sldMk cId="962407748" sldId="262"/>
            <ac:spMk id="2" creationId="{D1B3E875-854C-448F-B8AF-418DDE9FB301}"/>
          </ac:spMkLst>
        </pc:spChg>
      </pc:sldChg>
      <pc:sldChg chg="addSp modSp add mod">
        <pc:chgData name="Rosario Faraci" userId="5cab9a29c8154c71" providerId="LiveId" clId="{A43159A0-371F-49C8-8804-2B734E9E880E}" dt="2021-05-28T14:03:37.184" v="206" actId="20577"/>
        <pc:sldMkLst>
          <pc:docMk/>
          <pc:sldMk cId="1750914369" sldId="262"/>
        </pc:sldMkLst>
        <pc:spChg chg="add mod">
          <ac:chgData name="Rosario Faraci" userId="5cab9a29c8154c71" providerId="LiveId" clId="{A43159A0-371F-49C8-8804-2B734E9E880E}" dt="2021-05-28T14:03:37.184" v="206" actId="20577"/>
          <ac:spMkLst>
            <pc:docMk/>
            <pc:sldMk cId="1750914369" sldId="262"/>
            <ac:spMk id="7" creationId="{F3DF399D-D6CA-4CC6-BF2B-08BE6B7320EF}"/>
          </ac:spMkLst>
        </pc:spChg>
        <pc:spChg chg="add mod">
          <ac:chgData name="Rosario Faraci" userId="5cab9a29c8154c71" providerId="LiveId" clId="{A43159A0-371F-49C8-8804-2B734E9E880E}" dt="2021-05-28T14:02:36.632" v="186" actId="20577"/>
          <ac:spMkLst>
            <pc:docMk/>
            <pc:sldMk cId="1750914369" sldId="262"/>
            <ac:spMk id="8" creationId="{2ED6B868-9224-4D0B-BD99-7C3646404254}"/>
          </ac:spMkLst>
        </pc:spChg>
        <pc:spChg chg="add mod">
          <ac:chgData name="Rosario Faraci" userId="5cab9a29c8154c71" providerId="LiveId" clId="{A43159A0-371F-49C8-8804-2B734E9E880E}" dt="2021-05-28T14:02:41.897" v="198" actId="20577"/>
          <ac:spMkLst>
            <pc:docMk/>
            <pc:sldMk cId="1750914369" sldId="262"/>
            <ac:spMk id="9" creationId="{221D3760-8E47-4D52-AD31-699A0774F3F9}"/>
          </ac:spMkLst>
        </pc:spChg>
      </pc:sldChg>
      <pc:sldChg chg="addSp modSp new mod">
        <pc:chgData name="Rosario Faraci" userId="5cab9a29c8154c71" providerId="LiveId" clId="{A43159A0-371F-49C8-8804-2B734E9E880E}" dt="2021-05-28T14:05:16.568" v="210" actId="962"/>
        <pc:sldMkLst>
          <pc:docMk/>
          <pc:sldMk cId="3257320752" sldId="263"/>
        </pc:sldMkLst>
        <pc:picChg chg="add mod">
          <ac:chgData name="Rosario Faraci" userId="5cab9a29c8154c71" providerId="LiveId" clId="{A43159A0-371F-49C8-8804-2B734E9E880E}" dt="2021-05-28T14:05:16.568" v="210" actId="962"/>
          <ac:picMkLst>
            <pc:docMk/>
            <pc:sldMk cId="3257320752" sldId="263"/>
            <ac:picMk id="3" creationId="{AA9916A5-2434-4539-AEBD-5AF72F98CE55}"/>
          </ac:picMkLst>
        </pc:picChg>
      </pc:sldChg>
      <pc:sldChg chg="addSp modSp new mod">
        <pc:chgData name="Rosario Faraci" userId="5cab9a29c8154c71" providerId="LiveId" clId="{A43159A0-371F-49C8-8804-2B734E9E880E}" dt="2021-05-28T14:12:31.390" v="270" actId="1076"/>
        <pc:sldMkLst>
          <pc:docMk/>
          <pc:sldMk cId="2875154099" sldId="264"/>
        </pc:sldMkLst>
        <pc:picChg chg="add mod">
          <ac:chgData name="Rosario Faraci" userId="5cab9a29c8154c71" providerId="LiveId" clId="{A43159A0-371F-49C8-8804-2B734E9E880E}" dt="2021-05-28T14:07:51.222" v="229" actId="1076"/>
          <ac:picMkLst>
            <pc:docMk/>
            <pc:sldMk cId="2875154099" sldId="264"/>
            <ac:picMk id="3" creationId="{CBE56990-D2D4-433A-93BF-8569EE2F13AF}"/>
          </ac:picMkLst>
        </pc:picChg>
        <pc:picChg chg="add mod">
          <ac:chgData name="Rosario Faraci" userId="5cab9a29c8154c71" providerId="LiveId" clId="{A43159A0-371F-49C8-8804-2B734E9E880E}" dt="2021-05-28T14:07:53.206" v="230" actId="1076"/>
          <ac:picMkLst>
            <pc:docMk/>
            <pc:sldMk cId="2875154099" sldId="264"/>
            <ac:picMk id="5" creationId="{6E7A99EE-458C-48B2-8D87-B9C51A2C32E6}"/>
          </ac:picMkLst>
        </pc:picChg>
        <pc:picChg chg="add mod">
          <ac:chgData name="Rosario Faraci" userId="5cab9a29c8154c71" providerId="LiveId" clId="{A43159A0-371F-49C8-8804-2B734E9E880E}" dt="2021-05-28T14:08:01.286" v="234" actId="1076"/>
          <ac:picMkLst>
            <pc:docMk/>
            <pc:sldMk cId="2875154099" sldId="264"/>
            <ac:picMk id="7" creationId="{C82D8E8B-E8DE-44FA-93E4-B53F67C5EF7B}"/>
          </ac:picMkLst>
        </pc:picChg>
        <pc:picChg chg="add mod">
          <ac:chgData name="Rosario Faraci" userId="5cab9a29c8154c71" providerId="LiveId" clId="{A43159A0-371F-49C8-8804-2B734E9E880E}" dt="2021-05-28T14:08:03.438" v="235" actId="1076"/>
          <ac:picMkLst>
            <pc:docMk/>
            <pc:sldMk cId="2875154099" sldId="264"/>
            <ac:picMk id="9" creationId="{060B97C9-934D-4B24-8BFC-C2D32A154E58}"/>
          </ac:picMkLst>
        </pc:picChg>
        <pc:picChg chg="add mod">
          <ac:chgData name="Rosario Faraci" userId="5cab9a29c8154c71" providerId="LiveId" clId="{A43159A0-371F-49C8-8804-2B734E9E880E}" dt="2021-05-28T14:08:04.733" v="236" actId="1076"/>
          <ac:picMkLst>
            <pc:docMk/>
            <pc:sldMk cId="2875154099" sldId="264"/>
            <ac:picMk id="11" creationId="{9825823E-C58E-4C2D-A6F8-C78B1459D269}"/>
          </ac:picMkLst>
        </pc:picChg>
        <pc:picChg chg="add mod">
          <ac:chgData name="Rosario Faraci" userId="5cab9a29c8154c71" providerId="LiveId" clId="{A43159A0-371F-49C8-8804-2B734E9E880E}" dt="2021-05-28T14:08:06.990" v="237" actId="1076"/>
          <ac:picMkLst>
            <pc:docMk/>
            <pc:sldMk cId="2875154099" sldId="264"/>
            <ac:picMk id="13" creationId="{71D42F33-FF14-449E-BEB7-9033C93EE37B}"/>
          </ac:picMkLst>
        </pc:picChg>
        <pc:picChg chg="add mod">
          <ac:chgData name="Rosario Faraci" userId="5cab9a29c8154c71" providerId="LiveId" clId="{A43159A0-371F-49C8-8804-2B734E9E880E}" dt="2021-05-28T14:08:09.030" v="238" actId="1076"/>
          <ac:picMkLst>
            <pc:docMk/>
            <pc:sldMk cId="2875154099" sldId="264"/>
            <ac:picMk id="15" creationId="{C7BE4F16-AD97-4215-A74A-97351902D3D8}"/>
          </ac:picMkLst>
        </pc:picChg>
        <pc:picChg chg="add mod">
          <ac:chgData name="Rosario Faraci" userId="5cab9a29c8154c71" providerId="LiveId" clId="{A43159A0-371F-49C8-8804-2B734E9E880E}" dt="2021-05-28T14:08:11.614" v="239" actId="1076"/>
          <ac:picMkLst>
            <pc:docMk/>
            <pc:sldMk cId="2875154099" sldId="264"/>
            <ac:picMk id="17" creationId="{92F67F4C-0AA0-4C6C-8D3B-C3D6B819DBEA}"/>
          </ac:picMkLst>
        </pc:picChg>
        <pc:picChg chg="add mod">
          <ac:chgData name="Rosario Faraci" userId="5cab9a29c8154c71" providerId="LiveId" clId="{A43159A0-371F-49C8-8804-2B734E9E880E}" dt="2021-05-28T14:09:40.518" v="252" actId="14100"/>
          <ac:picMkLst>
            <pc:docMk/>
            <pc:sldMk cId="2875154099" sldId="264"/>
            <ac:picMk id="19" creationId="{FDDF42C8-3A28-47C7-8F26-6376D864B4F4}"/>
          </ac:picMkLst>
        </pc:picChg>
        <pc:picChg chg="add mod">
          <ac:chgData name="Rosario Faraci" userId="5cab9a29c8154c71" providerId="LiveId" clId="{A43159A0-371F-49C8-8804-2B734E9E880E}" dt="2021-05-28T14:09:53.031" v="254" actId="1076"/>
          <ac:picMkLst>
            <pc:docMk/>
            <pc:sldMk cId="2875154099" sldId="264"/>
            <ac:picMk id="20" creationId="{D015F0F2-CDF4-4E72-8D35-FAA0F1731A27}"/>
          </ac:picMkLst>
        </pc:picChg>
        <pc:picChg chg="add mod">
          <ac:chgData name="Rosario Faraci" userId="5cab9a29c8154c71" providerId="LiveId" clId="{A43159A0-371F-49C8-8804-2B734E9E880E}" dt="2021-05-28T14:10:49.925" v="262" actId="1076"/>
          <ac:picMkLst>
            <pc:docMk/>
            <pc:sldMk cId="2875154099" sldId="264"/>
            <ac:picMk id="21" creationId="{63B9C65D-653B-4B54-A4CA-3CD6BA283373}"/>
          </ac:picMkLst>
        </pc:picChg>
        <pc:picChg chg="add mod">
          <ac:chgData name="Rosario Faraci" userId="5cab9a29c8154c71" providerId="LiveId" clId="{A43159A0-371F-49C8-8804-2B734E9E880E}" dt="2021-05-28T14:10:08.013" v="259" actId="1076"/>
          <ac:picMkLst>
            <pc:docMk/>
            <pc:sldMk cId="2875154099" sldId="264"/>
            <ac:picMk id="22" creationId="{8669F124-5B6E-4176-BCA0-759BFCDD258D}"/>
          </ac:picMkLst>
        </pc:picChg>
        <pc:picChg chg="add mod">
          <ac:chgData name="Rosario Faraci" userId="5cab9a29c8154c71" providerId="LiveId" clId="{A43159A0-371F-49C8-8804-2B734E9E880E}" dt="2021-05-28T14:10:15.686" v="261" actId="1076"/>
          <ac:picMkLst>
            <pc:docMk/>
            <pc:sldMk cId="2875154099" sldId="264"/>
            <ac:picMk id="23" creationId="{0ABF609F-C01A-4184-A5AB-6876C7C3F5DF}"/>
          </ac:picMkLst>
        </pc:picChg>
        <pc:picChg chg="add mod">
          <ac:chgData name="Rosario Faraci" userId="5cab9a29c8154c71" providerId="LiveId" clId="{A43159A0-371F-49C8-8804-2B734E9E880E}" dt="2021-05-28T14:12:31.390" v="270" actId="1076"/>
          <ac:picMkLst>
            <pc:docMk/>
            <pc:sldMk cId="2875154099" sldId="264"/>
            <ac:picMk id="25" creationId="{6E7C1DC9-BF47-440B-920E-4FD9B3B9022C}"/>
          </ac:picMkLst>
        </pc:picChg>
      </pc:sldChg>
      <pc:sldChg chg="modSp add mod">
        <pc:chgData name="Rosario Faraci" userId="5cab9a29c8154c71" providerId="LiveId" clId="{A43159A0-371F-49C8-8804-2B734E9E880E}" dt="2021-05-28T14:13:13.722" v="285" actId="20577"/>
        <pc:sldMkLst>
          <pc:docMk/>
          <pc:sldMk cId="2625315623" sldId="265"/>
        </pc:sldMkLst>
        <pc:spChg chg="mod">
          <ac:chgData name="Rosario Faraci" userId="5cab9a29c8154c71" providerId="LiveId" clId="{A43159A0-371F-49C8-8804-2B734E9E880E}" dt="2021-05-28T14:13:13.722" v="285" actId="20577"/>
          <ac:spMkLst>
            <pc:docMk/>
            <pc:sldMk cId="2625315623" sldId="265"/>
            <ac:spMk id="2" creationId="{8195F859-11E1-4532-9DA7-77216522525A}"/>
          </ac:spMkLst>
        </pc:spChg>
      </pc:sldChg>
      <pc:sldChg chg="addSp modSp new">
        <pc:chgData name="Rosario Faraci" userId="5cab9a29c8154c71" providerId="LiveId" clId="{A43159A0-371F-49C8-8804-2B734E9E880E}" dt="2021-05-28T14:13:43.192" v="287" actId="931"/>
        <pc:sldMkLst>
          <pc:docMk/>
          <pc:sldMk cId="2800015088" sldId="266"/>
        </pc:sldMkLst>
        <pc:picChg chg="add mod">
          <ac:chgData name="Rosario Faraci" userId="5cab9a29c8154c71" providerId="LiveId" clId="{A43159A0-371F-49C8-8804-2B734E9E880E}" dt="2021-05-28T14:13:43.192" v="287" actId="931"/>
          <ac:picMkLst>
            <pc:docMk/>
            <pc:sldMk cId="2800015088" sldId="266"/>
            <ac:picMk id="3" creationId="{B6574C20-DBF5-43C9-921E-6032334D83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19" Type="http://schemas.openxmlformats.org/officeDocument/2006/relationships/image" Target="../media/image32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5F859-11E1-4532-9DA7-77216522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02" y="2004254"/>
            <a:ext cx="7956560" cy="142474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u="sng" dirty="0"/>
              <a:t>E’ POSSIBILE</a:t>
            </a:r>
            <a:r>
              <a:rPr lang="it-IT" sz="4400" dirty="0"/>
              <a:t> AVERE UN </a:t>
            </a:r>
            <a:r>
              <a:rPr lang="it-IT" sz="6000" dirty="0">
                <a:solidFill>
                  <a:srgbClr val="C00000"/>
                </a:solidFill>
              </a:rPr>
              <a:t>FISICO</a:t>
            </a:r>
            <a:r>
              <a:rPr lang="it-IT" sz="4400" dirty="0"/>
              <a:t> DA </a:t>
            </a:r>
            <a:r>
              <a:rPr lang="it-IT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IMPRENDITORE</a:t>
            </a:r>
            <a:r>
              <a:rPr lang="it-IT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973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E16EE9B3-1E20-4081-AC6F-5D92C100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69" y="154724"/>
            <a:ext cx="5987030" cy="65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1B3E875-854C-448F-B8AF-418DDE9FB301}"/>
              </a:ext>
            </a:extLst>
          </p:cNvPr>
          <p:cNvSpPr/>
          <p:nvPr/>
        </p:nvSpPr>
        <p:spPr>
          <a:xfrm>
            <a:off x="1963024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5296214-835E-4006-86A5-E38B9DBE5391}"/>
              </a:ext>
            </a:extLst>
          </p:cNvPr>
          <p:cNvSpPr/>
          <p:nvPr/>
        </p:nvSpPr>
        <p:spPr>
          <a:xfrm>
            <a:off x="4959291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ATTITUDINI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93874F-6CFE-420C-ACF9-EEA3A2296B33}"/>
              </a:ext>
            </a:extLst>
          </p:cNvPr>
          <p:cNvSpPr/>
          <p:nvPr/>
        </p:nvSpPr>
        <p:spPr>
          <a:xfrm>
            <a:off x="8046440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STILI DI LAVORO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EB8A8B-983B-45C5-871D-5FC3A1E71DEF}"/>
              </a:ext>
            </a:extLst>
          </p:cNvPr>
          <p:cNvSpPr/>
          <p:nvPr/>
        </p:nvSpPr>
        <p:spPr>
          <a:xfrm>
            <a:off x="124144" y="569282"/>
            <a:ext cx="78258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53E6D2-EB27-4A3E-9542-0CFA039C3EEA}"/>
              </a:ext>
            </a:extLst>
          </p:cNvPr>
          <p:cNvSpPr/>
          <p:nvPr/>
        </p:nvSpPr>
        <p:spPr>
          <a:xfrm>
            <a:off x="6877606" y="5811202"/>
            <a:ext cx="4275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Fonte: ISFOL-ANPAL</a:t>
            </a:r>
          </a:p>
        </p:txBody>
      </p:sp>
    </p:spTree>
    <p:extLst>
      <p:ext uri="{BB962C8B-B14F-4D97-AF65-F5344CB8AC3E}">
        <p14:creationId xmlns:p14="http://schemas.microsoft.com/office/powerpoint/2010/main" val="62355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1B3E875-854C-448F-B8AF-418DDE9FB301}"/>
              </a:ext>
            </a:extLst>
          </p:cNvPr>
          <p:cNvSpPr/>
          <p:nvPr/>
        </p:nvSpPr>
        <p:spPr>
          <a:xfrm>
            <a:off x="1963024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5296214-835E-4006-86A5-E38B9DBE5391}"/>
              </a:ext>
            </a:extLst>
          </p:cNvPr>
          <p:cNvSpPr/>
          <p:nvPr/>
        </p:nvSpPr>
        <p:spPr>
          <a:xfrm>
            <a:off x="4959291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ATTITUDINI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93874F-6CFE-420C-ACF9-EEA3A2296B33}"/>
              </a:ext>
            </a:extLst>
          </p:cNvPr>
          <p:cNvSpPr/>
          <p:nvPr/>
        </p:nvSpPr>
        <p:spPr>
          <a:xfrm>
            <a:off x="8046440" y="1669409"/>
            <a:ext cx="2483141" cy="2734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STILI DI LAVORO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EB8A8B-983B-45C5-871D-5FC3A1E71DEF}"/>
              </a:ext>
            </a:extLst>
          </p:cNvPr>
          <p:cNvSpPr/>
          <p:nvPr/>
        </p:nvSpPr>
        <p:spPr>
          <a:xfrm>
            <a:off x="124144" y="569282"/>
            <a:ext cx="78258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</a:p>
          <a:p>
            <a:pPr algn="ctr"/>
            <a:r>
              <a:rPr lang="it-IT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53E6D2-EB27-4A3E-9542-0CFA039C3EEA}"/>
              </a:ext>
            </a:extLst>
          </p:cNvPr>
          <p:cNvSpPr/>
          <p:nvPr/>
        </p:nvSpPr>
        <p:spPr>
          <a:xfrm>
            <a:off x="6877606" y="5811202"/>
            <a:ext cx="4275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Fonte: ISFOL-ANPAL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3DF399D-D6CA-4CC6-BF2B-08BE6B7320EF}"/>
              </a:ext>
            </a:extLst>
          </p:cNvPr>
          <p:cNvSpPr/>
          <p:nvPr/>
        </p:nvSpPr>
        <p:spPr>
          <a:xfrm>
            <a:off x="2520891" y="4160939"/>
            <a:ext cx="1312877" cy="486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SAPERE</a:t>
            </a:r>
          </a:p>
          <a:p>
            <a:pPr algn="ctr"/>
            <a:r>
              <a:rPr lang="it-IT" dirty="0"/>
              <a:t>PRATICO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ED6B868-9224-4D0B-BD99-7C3646404254}"/>
              </a:ext>
            </a:extLst>
          </p:cNvPr>
          <p:cNvSpPr/>
          <p:nvPr/>
        </p:nvSpPr>
        <p:spPr>
          <a:xfrm>
            <a:off x="5564729" y="4160939"/>
            <a:ext cx="1312877" cy="486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SAPER FARE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21D3760-8E47-4D52-AD31-699A0774F3F9}"/>
              </a:ext>
            </a:extLst>
          </p:cNvPr>
          <p:cNvSpPr/>
          <p:nvPr/>
        </p:nvSpPr>
        <p:spPr>
          <a:xfrm>
            <a:off x="8721754" y="4160939"/>
            <a:ext cx="1312877" cy="486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SAPER ESSERE</a:t>
            </a:r>
          </a:p>
        </p:txBody>
      </p:sp>
    </p:spTree>
    <p:extLst>
      <p:ext uri="{BB962C8B-B14F-4D97-AF65-F5344CB8AC3E}">
        <p14:creationId xmlns:p14="http://schemas.microsoft.com/office/powerpoint/2010/main" val="175091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9916A5-2434-4539-AEBD-5AF72F98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BE56990-D2D4-433A-93BF-8569EE2F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66" y="394740"/>
            <a:ext cx="3469708" cy="19517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7A99EE-458C-48B2-8D87-B9C51A2C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79" y="394739"/>
            <a:ext cx="3469708" cy="19517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2D8E8B-E8DE-44FA-93E4-B53F67C5E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0" y="2592830"/>
            <a:ext cx="3469708" cy="1951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0B97C9-934D-4B24-8BFC-C2D32A15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118" y="2592829"/>
            <a:ext cx="3469708" cy="1951711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25823E-C58E-4C2D-A6F8-C78B1459D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563" y="2591035"/>
            <a:ext cx="3469708" cy="195171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1D42F33-FF14-449E-BEB7-9033C93EE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49" y="4727168"/>
            <a:ext cx="3469708" cy="195171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7BE4F16-AD97-4215-A74A-97351902D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5118" y="4727167"/>
            <a:ext cx="3469708" cy="195171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2F67F4C-0AA0-4C6C-8D3B-C3D6B819DB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5563" y="4727167"/>
            <a:ext cx="3469708" cy="1951711"/>
          </a:xfrm>
          <a:prstGeom prst="rect">
            <a:avLst/>
          </a:prstGeom>
        </p:spPr>
      </p:pic>
      <p:pic>
        <p:nvPicPr>
          <p:cNvPr id="19" name="Immagine 18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FDDF42C8-3A28-47C7-8F26-6376D864B4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2614" y="495655"/>
            <a:ext cx="1560365" cy="1445899"/>
          </a:xfrm>
          <a:prstGeom prst="rect">
            <a:avLst/>
          </a:prstGeom>
        </p:spPr>
      </p:pic>
      <p:pic>
        <p:nvPicPr>
          <p:cNvPr id="20" name="Immagine 19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D015F0F2-CDF4-4E72-8D35-FAA0F1731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937" y="2467005"/>
            <a:ext cx="1560365" cy="1445899"/>
          </a:xfrm>
          <a:prstGeom prst="rect">
            <a:avLst/>
          </a:prstGeom>
        </p:spPr>
      </p:pic>
      <p:pic>
        <p:nvPicPr>
          <p:cNvPr id="21" name="Immagine 20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63B9C65D-653B-4B54-A4CA-3CD6BA283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9104" y="2406614"/>
            <a:ext cx="1560365" cy="1445899"/>
          </a:xfrm>
          <a:prstGeom prst="rect">
            <a:avLst/>
          </a:prstGeom>
        </p:spPr>
      </p:pic>
      <p:pic>
        <p:nvPicPr>
          <p:cNvPr id="22" name="Immagine 2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8669F124-5B6E-4176-BCA0-759BFCDD2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4476" y="2346450"/>
            <a:ext cx="1560365" cy="1445899"/>
          </a:xfrm>
          <a:prstGeom prst="rect">
            <a:avLst/>
          </a:prstGeom>
        </p:spPr>
      </p:pic>
      <p:pic>
        <p:nvPicPr>
          <p:cNvPr id="23" name="Immagine 22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0ABF609F-C01A-4184-A5AB-6876C7C3F5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593" y="2467004"/>
            <a:ext cx="1560365" cy="144589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E7C1DC9-BF47-440B-920E-4FD9B3B902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104" y="4208193"/>
            <a:ext cx="1830237" cy="18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iaggiando, stadio, autostrada&#10;&#10;Descrizione generata automaticamente">
            <a:extLst>
              <a:ext uri="{FF2B5EF4-FFF2-40B4-BE49-F238E27FC236}">
                <a16:creationId xmlns:a16="http://schemas.microsoft.com/office/drawing/2014/main" id="{76C9CA83-0A9E-4C24-B67C-D52E2D4D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0" y="5275209"/>
            <a:ext cx="2895123" cy="11895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EAD777-5064-4FAF-A02B-27D4B58C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53" y="223596"/>
            <a:ext cx="1286942" cy="7078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0BD71A-BC68-442E-8CE3-E27F69197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406" y="210903"/>
            <a:ext cx="1179696" cy="707818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30A2A3-5590-4468-8E9E-8073255A7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211" y="5656811"/>
            <a:ext cx="2457142" cy="764037"/>
          </a:xfrm>
          <a:prstGeom prst="rect">
            <a:avLst/>
          </a:prstGeom>
        </p:spPr>
      </p:pic>
      <p:pic>
        <p:nvPicPr>
          <p:cNvPr id="13" name="Immagine 12" descr="Immagine che contiene testo, posando&#10;&#10;Descrizione generata automaticamente">
            <a:extLst>
              <a:ext uri="{FF2B5EF4-FFF2-40B4-BE49-F238E27FC236}">
                <a16:creationId xmlns:a16="http://schemas.microsoft.com/office/drawing/2014/main" id="{5B8DFA36-32F0-444D-AC3E-76DD7FEE6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689" y="2937447"/>
            <a:ext cx="3558173" cy="2001472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F5A301-B006-4429-AAF4-828734E3D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014" y="982047"/>
            <a:ext cx="818798" cy="842509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2BDA74-395B-4E62-916D-47B0A116D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134" y="3027564"/>
            <a:ext cx="2483718" cy="804172"/>
          </a:xfrm>
          <a:prstGeom prst="rect">
            <a:avLst/>
          </a:prstGeom>
        </p:spPr>
      </p:pic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12590A9-857D-4F99-B968-BDD2A12C2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6211" y="4763398"/>
            <a:ext cx="1591745" cy="764037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4608C65-F8B4-41C4-8C5C-178FD7F7AA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755" y="249625"/>
            <a:ext cx="3555223" cy="26645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B4A680D-8006-4936-8B15-A0C0A2A74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4215" y="2382951"/>
            <a:ext cx="1591745" cy="1296609"/>
          </a:xfrm>
          <a:prstGeom prst="rect">
            <a:avLst/>
          </a:prstGeom>
        </p:spPr>
      </p:pic>
      <p:pic>
        <p:nvPicPr>
          <p:cNvPr id="27" name="Immagine 26" descr="Immagine che contiene testo, bigliettodavisita, busta&#10;&#10;Descrizione generata automaticamente">
            <a:extLst>
              <a:ext uri="{FF2B5EF4-FFF2-40B4-BE49-F238E27FC236}">
                <a16:creationId xmlns:a16="http://schemas.microsoft.com/office/drawing/2014/main" id="{77C0FB76-8FBB-45F6-9EFB-7BAF789F53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6211" y="3769047"/>
            <a:ext cx="1623013" cy="855302"/>
          </a:xfrm>
          <a:prstGeom prst="rect">
            <a:avLst/>
          </a:prstGeom>
        </p:spPr>
      </p:pic>
      <p:pic>
        <p:nvPicPr>
          <p:cNvPr id="29" name="Immagine 2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8DD886D1-793F-4BA2-A381-86413D3DC4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5188" y="1611527"/>
            <a:ext cx="1623013" cy="698478"/>
          </a:xfrm>
          <a:prstGeom prst="rect">
            <a:avLst/>
          </a:prstGeom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DE5D1D-B026-4E54-A3FA-FC303EA85D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1134" y="1980575"/>
            <a:ext cx="2625868" cy="97187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57F69F63-C6E0-4959-AD76-265D0D1E43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93953" y="956799"/>
            <a:ext cx="1286942" cy="552183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B8BC5E8-5767-4F4B-AAAC-88389C8D53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4215" y="723526"/>
            <a:ext cx="1671704" cy="71853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BAAF3367-ADC8-45CE-842C-B3F511B784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7497" y="2501207"/>
            <a:ext cx="977605" cy="977605"/>
          </a:xfrm>
          <a:prstGeom prst="rect">
            <a:avLst/>
          </a:prstGeom>
        </p:spPr>
      </p:pic>
      <p:pic>
        <p:nvPicPr>
          <p:cNvPr id="39" name="Immagine 38" descr="Immagine che contiene testo, erba, natura, esterni&#10;&#10;Descrizione generata automaticamente">
            <a:extLst>
              <a:ext uri="{FF2B5EF4-FFF2-40B4-BE49-F238E27FC236}">
                <a16:creationId xmlns:a16="http://schemas.microsoft.com/office/drawing/2014/main" id="{F864FF6A-E132-4D3D-8FBA-D7971F5240D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1" y="5275208"/>
            <a:ext cx="2172216" cy="1221871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5E209C9-ACBE-45ED-BD2C-8276235290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12720" y="4148921"/>
            <a:ext cx="809103" cy="809103"/>
          </a:xfrm>
          <a:prstGeom prst="rect">
            <a:avLst/>
          </a:prstGeom>
        </p:spPr>
      </p:pic>
      <p:pic>
        <p:nvPicPr>
          <p:cNvPr id="43" name="Immagine 42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34919145-17F0-445C-9CEB-9B12A8E26E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17419" y="4160873"/>
            <a:ext cx="809103" cy="809103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CD0638B1-0055-49C8-B159-CC56CB08B15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79241" y="4136969"/>
            <a:ext cx="1804300" cy="7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5F859-11E1-4532-9DA7-77216522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02" y="2004254"/>
            <a:ext cx="7956560" cy="142474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u="sng" dirty="0"/>
              <a:t>CONVIENE AVERE</a:t>
            </a:r>
            <a:br>
              <a:rPr lang="it-IT" sz="4400" u="sng" dirty="0"/>
            </a:br>
            <a:r>
              <a:rPr lang="it-IT" sz="4400" dirty="0"/>
              <a:t>UN </a:t>
            </a:r>
            <a:r>
              <a:rPr lang="it-IT" sz="6000" dirty="0">
                <a:solidFill>
                  <a:srgbClr val="C00000"/>
                </a:solidFill>
              </a:rPr>
              <a:t>FISICO</a:t>
            </a:r>
            <a:r>
              <a:rPr lang="it-IT" sz="4400" dirty="0"/>
              <a:t> DA </a:t>
            </a:r>
            <a:r>
              <a:rPr lang="it-IT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IMPRENDITORE</a:t>
            </a:r>
            <a:r>
              <a:rPr lang="it-IT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531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574C20-DBF5-43C9-921E-6032334D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5F859-11E1-4532-9DA7-77216522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02" y="2004254"/>
            <a:ext cx="7956560" cy="142474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u="sng" dirty="0"/>
              <a:t>C’E’QUALCHE ESEMPIO DI</a:t>
            </a:r>
            <a:br>
              <a:rPr lang="it-IT" sz="4400" u="sng" dirty="0"/>
            </a:br>
            <a:r>
              <a:rPr lang="it-IT" sz="4400" dirty="0"/>
              <a:t>UN </a:t>
            </a:r>
            <a:r>
              <a:rPr lang="it-IT" sz="6000" dirty="0">
                <a:solidFill>
                  <a:srgbClr val="C00000"/>
                </a:solidFill>
              </a:rPr>
              <a:t>FISICO</a:t>
            </a:r>
            <a:r>
              <a:rPr lang="it-IT" sz="4400" dirty="0"/>
              <a:t> DA </a:t>
            </a:r>
            <a:r>
              <a:rPr lang="it-IT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IMPRENDITORE</a:t>
            </a:r>
            <a:r>
              <a:rPr lang="it-IT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334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{B8750CF6-8AAE-4286-94C2-1AEBA2F0046A}tf16401375</Template>
  <TotalTime>58</TotalTime>
  <Words>60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E’ POSSIBILE AVERE UN FISICO DA IMPRENDITORE?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CONVIENE AVERE UN FISICO DA IMPRENDITORE?</vt:lpstr>
      <vt:lpstr>Presentazione standard di PowerPoint</vt:lpstr>
      <vt:lpstr>C’E’QUALCHE ESEMPIO DI UN FISICO DA IMPRENDITORE?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E’ POSSIBILE AVERE UN FISICO DA IMPRENDITORE?</dc:title>
  <dc:creator>Rosario Faraci</dc:creator>
  <cp:lastModifiedBy>Rosario Faraci</cp:lastModifiedBy>
  <cp:revision>3</cp:revision>
  <dcterms:created xsi:type="dcterms:W3CDTF">2021-05-28T13:15:10Z</dcterms:created>
  <dcterms:modified xsi:type="dcterms:W3CDTF">2021-05-28T14:14:08Z</dcterms:modified>
</cp:coreProperties>
</file>